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9"/>
  </p:notesMasterIdLst>
  <p:sldIdLst>
    <p:sldId id="261" r:id="rId2"/>
    <p:sldId id="260" r:id="rId3"/>
    <p:sldId id="264" r:id="rId4"/>
    <p:sldId id="262" r:id="rId5"/>
    <p:sldId id="263" r:id="rId6"/>
    <p:sldId id="265" r:id="rId7"/>
    <p:sldId id="266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42D"/>
    <a:srgbClr val="CC0000"/>
    <a:srgbClr val="FFFFFF"/>
    <a:srgbClr val="FFFF99"/>
    <a:srgbClr val="FF3300"/>
    <a:srgbClr val="FF6600"/>
    <a:srgbClr val="FFFF66"/>
    <a:srgbClr val="004D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E7C8C-B115-4049-B188-69CDD78ABEEB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E103B5-A04E-43A0-93F7-9A4BABF0DCB3}">
      <dgm:prSet phldrT="[Текст]" custT="1"/>
      <dgm:spPr>
        <a:solidFill>
          <a:srgbClr val="FFFF00"/>
        </a:solidFill>
      </dgm:spPr>
      <dgm:t>
        <a:bodyPr/>
        <a:lstStyle/>
        <a:p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1F087229-D8AA-4BA1-9C97-9B754BD1C1DF}" type="parTrans" cxnId="{BE13E794-FF47-4C5E-8DA9-24076C7B7AEC}">
      <dgm:prSet/>
      <dgm:spPr/>
      <dgm:t>
        <a:bodyPr/>
        <a:lstStyle/>
        <a:p>
          <a:endParaRPr lang="ru-RU"/>
        </a:p>
      </dgm:t>
    </dgm:pt>
    <dgm:pt modelId="{0D3F1E78-700E-49FE-ABB1-A23C6CA8A0E0}" type="sibTrans" cxnId="{BE13E794-FF47-4C5E-8DA9-24076C7B7AE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ECB1D883-76F3-4C12-A63F-CF2D5127E0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9FE00395-D2A6-42EB-8739-A8E7A34CFE24}" type="parTrans" cxnId="{415D71F1-26C9-4CE2-8615-FCBBBB9D3973}">
      <dgm:prSet/>
      <dgm:spPr/>
      <dgm:t>
        <a:bodyPr/>
        <a:lstStyle/>
        <a:p>
          <a:endParaRPr lang="ru-RU"/>
        </a:p>
      </dgm:t>
    </dgm:pt>
    <dgm:pt modelId="{BF537C96-3F4B-40F1-A93F-D3D615C10099}" type="sibTrans" cxnId="{415D71F1-26C9-4CE2-8615-FCBBBB9D397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3B9538F7-D017-47E4-BB81-C33BF6CD7E1B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6C6B3529-B13B-4355-ACB9-0A0AE2DF2375}" type="parTrans" cxnId="{46FB2211-7DFF-4CD6-817B-0CCAAFD2587D}">
      <dgm:prSet/>
      <dgm:spPr/>
      <dgm:t>
        <a:bodyPr/>
        <a:lstStyle/>
        <a:p>
          <a:endParaRPr lang="ru-RU"/>
        </a:p>
      </dgm:t>
    </dgm:pt>
    <dgm:pt modelId="{FF8344C5-F5B0-449B-A4B8-041D6A83B7B2}" type="sibTrans" cxnId="{46FB2211-7DFF-4CD6-817B-0CCAAFD2587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4EDF871C-A525-4445-8026-4BF32AFBF344}">
      <dgm:prSet phldrT="[Текст]"/>
      <dgm:spPr>
        <a:solidFill>
          <a:srgbClr val="FFC000"/>
        </a:solidFill>
      </dgm:spPr>
      <dgm:t>
        <a:bodyPr/>
        <a:lstStyle/>
        <a:p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FB2A87A4-C8B1-45D8-AF3E-44D67BB6298C}" type="parTrans" cxnId="{4388E138-FE3B-463C-A34F-F51571335344}">
      <dgm:prSet/>
      <dgm:spPr/>
      <dgm:t>
        <a:bodyPr/>
        <a:lstStyle/>
        <a:p>
          <a:endParaRPr lang="ru-RU"/>
        </a:p>
      </dgm:t>
    </dgm:pt>
    <dgm:pt modelId="{73496920-65BE-4FCA-B408-05F7E0E6779D}" type="sibTrans" cxnId="{4388E138-FE3B-463C-A34F-F5157133534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733103DF-9433-4EE6-9F03-4B2DC46761CE}">
      <dgm:prSet phldrT="[Текст]" custT="1"/>
      <dgm:spPr>
        <a:solidFill>
          <a:srgbClr val="FF33CC"/>
        </a:solidFill>
      </dgm:spPr>
      <dgm:t>
        <a:bodyPr/>
        <a:lstStyle/>
        <a:p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36FF837-EE33-419C-BFC8-A1EF42C11F4E}" type="parTrans" cxnId="{868987D0-BD67-474F-8530-86DA844ACABB}">
      <dgm:prSet/>
      <dgm:spPr/>
      <dgm:t>
        <a:bodyPr/>
        <a:lstStyle/>
        <a:p>
          <a:endParaRPr lang="ru-RU"/>
        </a:p>
      </dgm:t>
    </dgm:pt>
    <dgm:pt modelId="{893CD36C-BE1D-4E49-AA36-CCD483EBABE9}" type="sibTrans" cxnId="{868987D0-BD67-474F-8530-86DA844ACABB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982D41E1-8C0D-4435-BF78-C028E5A3292C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8EC5700E-0B23-4DBF-9317-4B07D4DE25F2}" type="parTrans" cxnId="{1D2CC7B3-5156-451C-A272-806E9122BE5E}">
      <dgm:prSet/>
      <dgm:spPr/>
      <dgm:t>
        <a:bodyPr/>
        <a:lstStyle/>
        <a:p>
          <a:endParaRPr lang="ru-RU"/>
        </a:p>
      </dgm:t>
    </dgm:pt>
    <dgm:pt modelId="{8C86DAB3-0AA2-494D-814B-B16DD8524D8F}" type="sibTrans" cxnId="{1D2CC7B3-5156-451C-A272-806E9122BE5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E106EC28-7969-40C8-AA2B-6C45FFE6DFC0}" type="pres">
      <dgm:prSet presAssocID="{467E7C8C-B115-4049-B188-69CDD78ABE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27F97-6B22-4E28-96C6-17308CD0AB6B}" type="pres">
      <dgm:prSet presAssocID="{B3E103B5-A04E-43A0-93F7-9A4BABF0DCB3}" presName="node" presStyleLbl="node1" presStyleIdx="0" presStyleCnt="6" custScaleX="121585" custRadScaleRad="100170" custRadScaleInc="-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91E5-C052-4113-A7CB-F3280196B1ED}" type="pres">
      <dgm:prSet presAssocID="{B3E103B5-A04E-43A0-93F7-9A4BABF0DCB3}" presName="spNode" presStyleCnt="0"/>
      <dgm:spPr/>
    </dgm:pt>
    <dgm:pt modelId="{1BF713DC-9831-4038-91A1-62AB4D8A490A}" type="pres">
      <dgm:prSet presAssocID="{0D3F1E78-700E-49FE-ABB1-A23C6CA8A0E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3DBAC42-7238-494D-ACA2-01A145F2CD8E}" type="pres">
      <dgm:prSet presAssocID="{ECB1D883-76F3-4C12-A63F-CF2D5127E017}" presName="node" presStyleLbl="node1" presStyleIdx="1" presStyleCnt="6" custScaleX="116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9A317-264B-4CC8-93DC-137AA5D37E05}" type="pres">
      <dgm:prSet presAssocID="{ECB1D883-76F3-4C12-A63F-CF2D5127E017}" presName="spNode" presStyleCnt="0"/>
      <dgm:spPr/>
    </dgm:pt>
    <dgm:pt modelId="{6EE65DAA-DD85-4FF8-A53E-5DF204502AAE}" type="pres">
      <dgm:prSet presAssocID="{BF537C96-3F4B-40F1-A93F-D3D615C1009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1BBB5CE4-9638-4164-8FAA-C6CB4A2540D5}" type="pres">
      <dgm:prSet presAssocID="{3B9538F7-D017-47E4-BB81-C33BF6CD7E1B}" presName="node" presStyleLbl="node1" presStyleIdx="2" presStyleCnt="6" custScaleX="115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54387-167E-41BF-AEF8-83E740C97F4A}" type="pres">
      <dgm:prSet presAssocID="{3B9538F7-D017-47E4-BB81-C33BF6CD7E1B}" presName="spNode" presStyleCnt="0"/>
      <dgm:spPr/>
    </dgm:pt>
    <dgm:pt modelId="{107BA005-31F9-4F68-A706-C90983EA71C7}" type="pres">
      <dgm:prSet presAssocID="{FF8344C5-F5B0-449B-A4B8-041D6A83B7B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CC71330-72BC-4938-AE1C-9E83A6235BF0}" type="pres">
      <dgm:prSet presAssocID="{4EDF871C-A525-4445-8026-4BF32AFBF344}" presName="node" presStyleLbl="node1" presStyleIdx="3" presStyleCnt="6" custScaleX="138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8C97F-EC2B-490D-B7E2-235631EAD44A}" type="pres">
      <dgm:prSet presAssocID="{4EDF871C-A525-4445-8026-4BF32AFBF344}" presName="spNode" presStyleCnt="0"/>
      <dgm:spPr/>
    </dgm:pt>
    <dgm:pt modelId="{DFD6C7CD-E5D3-4387-86DF-5EC391CD3299}" type="pres">
      <dgm:prSet presAssocID="{73496920-65BE-4FCA-B408-05F7E0E6779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E96832E-7747-4252-B1DD-BB0EEF08E27B}" type="pres">
      <dgm:prSet presAssocID="{982D41E1-8C0D-4435-BF78-C028E5A3292C}" presName="node" presStyleLbl="node1" presStyleIdx="4" presStyleCnt="6" custScaleX="123217" custRadScaleRad="108426" custRadScaleInc="22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4674F-DBE8-47FB-B3BC-33D7C900DE9E}" type="pres">
      <dgm:prSet presAssocID="{982D41E1-8C0D-4435-BF78-C028E5A3292C}" presName="spNode" presStyleCnt="0"/>
      <dgm:spPr/>
    </dgm:pt>
    <dgm:pt modelId="{15469F2E-0B1F-4A0D-B1C6-81ABEF143E98}" type="pres">
      <dgm:prSet presAssocID="{8C86DAB3-0AA2-494D-814B-B16DD8524D8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311E391A-EAB0-435B-AD5B-8A6B5EA3A857}" type="pres">
      <dgm:prSet presAssocID="{733103DF-9433-4EE6-9F03-4B2DC46761CE}" presName="node" presStyleLbl="node1" presStyleIdx="5" presStyleCnt="6" custScaleX="132407" custRadScaleRad="101977" custRadScaleInc="-5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D2B90-994F-40B9-9367-D35CD2468588}" type="pres">
      <dgm:prSet presAssocID="{733103DF-9433-4EE6-9F03-4B2DC46761CE}" presName="spNode" presStyleCnt="0"/>
      <dgm:spPr/>
    </dgm:pt>
    <dgm:pt modelId="{EFBB73D7-4BE8-41CE-BD99-DAB31537E5D8}" type="pres">
      <dgm:prSet presAssocID="{893CD36C-BE1D-4E49-AA36-CCD483EBABE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6037E8C-26E5-47A3-A635-D2B6268E2DDB}" type="presOf" srcId="{ECB1D883-76F3-4C12-A63F-CF2D5127E017}" destId="{F3DBAC42-7238-494D-ACA2-01A145F2CD8E}" srcOrd="0" destOrd="0" presId="urn:microsoft.com/office/officeart/2005/8/layout/cycle6"/>
    <dgm:cxn modelId="{3982D2E2-8E4E-4EC1-B55E-9888D1002689}" type="presOf" srcId="{4EDF871C-A525-4445-8026-4BF32AFBF344}" destId="{8CC71330-72BC-4938-AE1C-9E83A6235BF0}" srcOrd="0" destOrd="0" presId="urn:microsoft.com/office/officeart/2005/8/layout/cycle6"/>
    <dgm:cxn modelId="{48EC0E79-D6DB-4BF2-9A29-5B0BF332C98C}" type="presOf" srcId="{467E7C8C-B115-4049-B188-69CDD78ABEEB}" destId="{E106EC28-7969-40C8-AA2B-6C45FFE6DFC0}" srcOrd="0" destOrd="0" presId="urn:microsoft.com/office/officeart/2005/8/layout/cycle6"/>
    <dgm:cxn modelId="{4388E138-FE3B-463C-A34F-F51571335344}" srcId="{467E7C8C-B115-4049-B188-69CDD78ABEEB}" destId="{4EDF871C-A525-4445-8026-4BF32AFBF344}" srcOrd="3" destOrd="0" parTransId="{FB2A87A4-C8B1-45D8-AF3E-44D67BB6298C}" sibTransId="{73496920-65BE-4FCA-B408-05F7E0E6779D}"/>
    <dgm:cxn modelId="{46FB2211-7DFF-4CD6-817B-0CCAAFD2587D}" srcId="{467E7C8C-B115-4049-B188-69CDD78ABEEB}" destId="{3B9538F7-D017-47E4-BB81-C33BF6CD7E1B}" srcOrd="2" destOrd="0" parTransId="{6C6B3529-B13B-4355-ACB9-0A0AE2DF2375}" sibTransId="{FF8344C5-F5B0-449B-A4B8-041D6A83B7B2}"/>
    <dgm:cxn modelId="{DF9D2ACF-D500-48B3-96BF-2770E017AA18}" type="presOf" srcId="{FF8344C5-F5B0-449B-A4B8-041D6A83B7B2}" destId="{107BA005-31F9-4F68-A706-C90983EA71C7}" srcOrd="0" destOrd="0" presId="urn:microsoft.com/office/officeart/2005/8/layout/cycle6"/>
    <dgm:cxn modelId="{A51BB671-CB03-4A2E-9437-3EE6E17F2C12}" type="presOf" srcId="{733103DF-9433-4EE6-9F03-4B2DC46761CE}" destId="{311E391A-EAB0-435B-AD5B-8A6B5EA3A857}" srcOrd="0" destOrd="0" presId="urn:microsoft.com/office/officeart/2005/8/layout/cycle6"/>
    <dgm:cxn modelId="{BE13E794-FF47-4C5E-8DA9-24076C7B7AEC}" srcId="{467E7C8C-B115-4049-B188-69CDD78ABEEB}" destId="{B3E103B5-A04E-43A0-93F7-9A4BABF0DCB3}" srcOrd="0" destOrd="0" parTransId="{1F087229-D8AA-4BA1-9C97-9B754BD1C1DF}" sibTransId="{0D3F1E78-700E-49FE-ABB1-A23C6CA8A0E0}"/>
    <dgm:cxn modelId="{868987D0-BD67-474F-8530-86DA844ACABB}" srcId="{467E7C8C-B115-4049-B188-69CDD78ABEEB}" destId="{733103DF-9433-4EE6-9F03-4B2DC46761CE}" srcOrd="5" destOrd="0" parTransId="{036FF837-EE33-419C-BFC8-A1EF42C11F4E}" sibTransId="{893CD36C-BE1D-4E49-AA36-CCD483EBABE9}"/>
    <dgm:cxn modelId="{1D2CC7B3-5156-451C-A272-806E9122BE5E}" srcId="{467E7C8C-B115-4049-B188-69CDD78ABEEB}" destId="{982D41E1-8C0D-4435-BF78-C028E5A3292C}" srcOrd="4" destOrd="0" parTransId="{8EC5700E-0B23-4DBF-9317-4B07D4DE25F2}" sibTransId="{8C86DAB3-0AA2-494D-814B-B16DD8524D8F}"/>
    <dgm:cxn modelId="{F8DED256-AE0C-4F74-AB3D-6B2BDB497C9C}" type="presOf" srcId="{982D41E1-8C0D-4435-BF78-C028E5A3292C}" destId="{5E96832E-7747-4252-B1DD-BB0EEF08E27B}" srcOrd="0" destOrd="0" presId="urn:microsoft.com/office/officeart/2005/8/layout/cycle6"/>
    <dgm:cxn modelId="{FF87AEB2-82F3-433D-A0E8-4D152FBBE0E7}" type="presOf" srcId="{893CD36C-BE1D-4E49-AA36-CCD483EBABE9}" destId="{EFBB73D7-4BE8-41CE-BD99-DAB31537E5D8}" srcOrd="0" destOrd="0" presId="urn:microsoft.com/office/officeart/2005/8/layout/cycle6"/>
    <dgm:cxn modelId="{415D71F1-26C9-4CE2-8615-FCBBBB9D3973}" srcId="{467E7C8C-B115-4049-B188-69CDD78ABEEB}" destId="{ECB1D883-76F3-4C12-A63F-CF2D5127E017}" srcOrd="1" destOrd="0" parTransId="{9FE00395-D2A6-42EB-8739-A8E7A34CFE24}" sibTransId="{BF537C96-3F4B-40F1-A93F-D3D615C10099}"/>
    <dgm:cxn modelId="{85CDA352-28FB-4B32-8378-B031FE8F939C}" type="presOf" srcId="{0D3F1E78-700E-49FE-ABB1-A23C6CA8A0E0}" destId="{1BF713DC-9831-4038-91A1-62AB4D8A490A}" srcOrd="0" destOrd="0" presId="urn:microsoft.com/office/officeart/2005/8/layout/cycle6"/>
    <dgm:cxn modelId="{668553DC-FB7E-4E9C-AF9E-10058F87247D}" type="presOf" srcId="{B3E103B5-A04E-43A0-93F7-9A4BABF0DCB3}" destId="{71027F97-6B22-4E28-96C6-17308CD0AB6B}" srcOrd="0" destOrd="0" presId="urn:microsoft.com/office/officeart/2005/8/layout/cycle6"/>
    <dgm:cxn modelId="{C601240D-261A-4205-9429-529CC478AFED}" type="presOf" srcId="{73496920-65BE-4FCA-B408-05F7E0E6779D}" destId="{DFD6C7CD-E5D3-4387-86DF-5EC391CD3299}" srcOrd="0" destOrd="0" presId="urn:microsoft.com/office/officeart/2005/8/layout/cycle6"/>
    <dgm:cxn modelId="{4EEC54D9-B885-43F4-A093-2C570C4BFBF4}" type="presOf" srcId="{3B9538F7-D017-47E4-BB81-C33BF6CD7E1B}" destId="{1BBB5CE4-9638-4164-8FAA-C6CB4A2540D5}" srcOrd="0" destOrd="0" presId="urn:microsoft.com/office/officeart/2005/8/layout/cycle6"/>
    <dgm:cxn modelId="{824C0595-1C7F-4B32-8AB6-46B88B9F2D22}" type="presOf" srcId="{8C86DAB3-0AA2-494D-814B-B16DD8524D8F}" destId="{15469F2E-0B1F-4A0D-B1C6-81ABEF143E98}" srcOrd="0" destOrd="0" presId="urn:microsoft.com/office/officeart/2005/8/layout/cycle6"/>
    <dgm:cxn modelId="{F8AA98E1-0712-48E3-9034-464BCC221719}" type="presOf" srcId="{BF537C96-3F4B-40F1-A93F-D3D615C10099}" destId="{6EE65DAA-DD85-4FF8-A53E-5DF204502AAE}" srcOrd="0" destOrd="0" presId="urn:microsoft.com/office/officeart/2005/8/layout/cycle6"/>
    <dgm:cxn modelId="{9680265C-F702-4649-8099-1FCB7A54DA21}" type="presParOf" srcId="{E106EC28-7969-40C8-AA2B-6C45FFE6DFC0}" destId="{71027F97-6B22-4E28-96C6-17308CD0AB6B}" srcOrd="0" destOrd="0" presId="urn:microsoft.com/office/officeart/2005/8/layout/cycle6"/>
    <dgm:cxn modelId="{45F417D2-C79C-491D-A61B-3EEA441A91E9}" type="presParOf" srcId="{E106EC28-7969-40C8-AA2B-6C45FFE6DFC0}" destId="{43AE91E5-C052-4113-A7CB-F3280196B1ED}" srcOrd="1" destOrd="0" presId="urn:microsoft.com/office/officeart/2005/8/layout/cycle6"/>
    <dgm:cxn modelId="{0000170B-5C54-4338-946F-3A192D3936E8}" type="presParOf" srcId="{E106EC28-7969-40C8-AA2B-6C45FFE6DFC0}" destId="{1BF713DC-9831-4038-91A1-62AB4D8A490A}" srcOrd="2" destOrd="0" presId="urn:microsoft.com/office/officeart/2005/8/layout/cycle6"/>
    <dgm:cxn modelId="{909F5035-3DC9-4914-BAD0-5B62170C1151}" type="presParOf" srcId="{E106EC28-7969-40C8-AA2B-6C45FFE6DFC0}" destId="{F3DBAC42-7238-494D-ACA2-01A145F2CD8E}" srcOrd="3" destOrd="0" presId="urn:microsoft.com/office/officeart/2005/8/layout/cycle6"/>
    <dgm:cxn modelId="{471A030A-3D09-4FC1-94E3-28FC7268CFCF}" type="presParOf" srcId="{E106EC28-7969-40C8-AA2B-6C45FFE6DFC0}" destId="{C159A317-264B-4CC8-93DC-137AA5D37E05}" srcOrd="4" destOrd="0" presId="urn:microsoft.com/office/officeart/2005/8/layout/cycle6"/>
    <dgm:cxn modelId="{7A0144B0-C25E-4F4E-97C3-E3A0288EF837}" type="presParOf" srcId="{E106EC28-7969-40C8-AA2B-6C45FFE6DFC0}" destId="{6EE65DAA-DD85-4FF8-A53E-5DF204502AAE}" srcOrd="5" destOrd="0" presId="urn:microsoft.com/office/officeart/2005/8/layout/cycle6"/>
    <dgm:cxn modelId="{C326AFD5-71EA-4ED5-B33C-499AA4E088F1}" type="presParOf" srcId="{E106EC28-7969-40C8-AA2B-6C45FFE6DFC0}" destId="{1BBB5CE4-9638-4164-8FAA-C6CB4A2540D5}" srcOrd="6" destOrd="0" presId="urn:microsoft.com/office/officeart/2005/8/layout/cycle6"/>
    <dgm:cxn modelId="{A78A1181-B7B0-4648-B495-60B8E0C7E0A5}" type="presParOf" srcId="{E106EC28-7969-40C8-AA2B-6C45FFE6DFC0}" destId="{B1E54387-167E-41BF-AEF8-83E740C97F4A}" srcOrd="7" destOrd="0" presId="urn:microsoft.com/office/officeart/2005/8/layout/cycle6"/>
    <dgm:cxn modelId="{CCA49722-6F86-4B30-ACF2-3B39D3C3B02B}" type="presParOf" srcId="{E106EC28-7969-40C8-AA2B-6C45FFE6DFC0}" destId="{107BA005-31F9-4F68-A706-C90983EA71C7}" srcOrd="8" destOrd="0" presId="urn:microsoft.com/office/officeart/2005/8/layout/cycle6"/>
    <dgm:cxn modelId="{76429CA6-8AA6-4FA4-BD25-3C41619B5528}" type="presParOf" srcId="{E106EC28-7969-40C8-AA2B-6C45FFE6DFC0}" destId="{8CC71330-72BC-4938-AE1C-9E83A6235BF0}" srcOrd="9" destOrd="0" presId="urn:microsoft.com/office/officeart/2005/8/layout/cycle6"/>
    <dgm:cxn modelId="{2AA131F9-78F9-4FEB-B189-6F8D988E365F}" type="presParOf" srcId="{E106EC28-7969-40C8-AA2B-6C45FFE6DFC0}" destId="{98C8C97F-EC2B-490D-B7E2-235631EAD44A}" srcOrd="10" destOrd="0" presId="urn:microsoft.com/office/officeart/2005/8/layout/cycle6"/>
    <dgm:cxn modelId="{63655097-4308-40CD-83D8-4EA316B868A5}" type="presParOf" srcId="{E106EC28-7969-40C8-AA2B-6C45FFE6DFC0}" destId="{DFD6C7CD-E5D3-4387-86DF-5EC391CD3299}" srcOrd="11" destOrd="0" presId="urn:microsoft.com/office/officeart/2005/8/layout/cycle6"/>
    <dgm:cxn modelId="{3D7CCEFD-53DA-4075-B765-1AC3BDD7C5F2}" type="presParOf" srcId="{E106EC28-7969-40C8-AA2B-6C45FFE6DFC0}" destId="{5E96832E-7747-4252-B1DD-BB0EEF08E27B}" srcOrd="12" destOrd="0" presId="urn:microsoft.com/office/officeart/2005/8/layout/cycle6"/>
    <dgm:cxn modelId="{A69EC553-8257-47E8-93CC-F1E79FF0887F}" type="presParOf" srcId="{E106EC28-7969-40C8-AA2B-6C45FFE6DFC0}" destId="{6E94674F-DBE8-47FB-B3BC-33D7C900DE9E}" srcOrd="13" destOrd="0" presId="urn:microsoft.com/office/officeart/2005/8/layout/cycle6"/>
    <dgm:cxn modelId="{F80A99B2-1C46-48D1-B2D8-70E1AC51C0E8}" type="presParOf" srcId="{E106EC28-7969-40C8-AA2B-6C45FFE6DFC0}" destId="{15469F2E-0B1F-4A0D-B1C6-81ABEF143E98}" srcOrd="14" destOrd="0" presId="urn:microsoft.com/office/officeart/2005/8/layout/cycle6"/>
    <dgm:cxn modelId="{B1E7CA9F-9678-472B-935F-1F8D16048CD9}" type="presParOf" srcId="{E106EC28-7969-40C8-AA2B-6C45FFE6DFC0}" destId="{311E391A-EAB0-435B-AD5B-8A6B5EA3A857}" srcOrd="15" destOrd="0" presId="urn:microsoft.com/office/officeart/2005/8/layout/cycle6"/>
    <dgm:cxn modelId="{E558D12C-B0F8-4E55-97C1-326C804B0D7D}" type="presParOf" srcId="{E106EC28-7969-40C8-AA2B-6C45FFE6DFC0}" destId="{181D2B90-994F-40B9-9367-D35CD2468588}" srcOrd="16" destOrd="0" presId="urn:microsoft.com/office/officeart/2005/8/layout/cycle6"/>
    <dgm:cxn modelId="{DEEA5A6F-EAE5-43E0-AB0E-580895457C05}" type="presParOf" srcId="{E106EC28-7969-40C8-AA2B-6C45FFE6DFC0}" destId="{EFBB73D7-4BE8-41CE-BD99-DAB31537E5D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27F97-6B22-4E28-96C6-17308CD0AB6B}">
      <dsp:nvSpPr>
        <dsp:cNvPr id="0" name=""/>
        <dsp:cNvSpPr/>
      </dsp:nvSpPr>
      <dsp:spPr>
        <a:xfrm>
          <a:off x="3000400" y="9"/>
          <a:ext cx="2009267" cy="107416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3000400" y="9"/>
        <a:ext cx="2009267" cy="1074165"/>
      </dsp:txXfrm>
    </dsp:sp>
    <dsp:sp modelId="{1BF713DC-9831-4038-91A1-62AB4D8A490A}">
      <dsp:nvSpPr>
        <dsp:cNvPr id="0" name=""/>
        <dsp:cNvSpPr/>
      </dsp:nvSpPr>
      <dsp:spPr>
        <a:xfrm>
          <a:off x="1528364" y="532808"/>
          <a:ext cx="5062415" cy="5062415"/>
        </a:xfrm>
        <a:custGeom>
          <a:avLst/>
          <a:gdLst/>
          <a:ahLst/>
          <a:cxnLst/>
          <a:rect l="0" t="0" r="0" b="0"/>
          <a:pathLst>
            <a:path>
              <a:moveTo>
                <a:pt x="3490567" y="188849"/>
              </a:moveTo>
              <a:arcTo wR="2531207" hR="2531207" stAng="17536353" swAng="1340379"/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F3DBAC42-7238-494D-ACA2-01A145F2CD8E}">
      <dsp:nvSpPr>
        <dsp:cNvPr id="0" name=""/>
        <dsp:cNvSpPr/>
      </dsp:nvSpPr>
      <dsp:spPr>
        <a:xfrm>
          <a:off x="5299387" y="1269147"/>
          <a:ext cx="1920342" cy="107416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299387" y="1269147"/>
        <a:ext cx="1920342" cy="1074165"/>
      </dsp:txXfrm>
    </dsp:sp>
    <dsp:sp modelId="{6EE65DAA-DD85-4FF8-A53E-5DF204502AAE}">
      <dsp:nvSpPr>
        <dsp:cNvPr id="0" name=""/>
        <dsp:cNvSpPr/>
      </dsp:nvSpPr>
      <dsp:spPr>
        <a:xfrm>
          <a:off x="1536261" y="540626"/>
          <a:ext cx="5062415" cy="5062415"/>
        </a:xfrm>
        <a:custGeom>
          <a:avLst/>
          <a:gdLst/>
          <a:ahLst/>
          <a:cxnLst/>
          <a:rect l="0" t="0" r="0" b="0"/>
          <a:pathLst>
            <a:path>
              <a:moveTo>
                <a:pt x="4959462" y="1816652"/>
              </a:moveTo>
              <a:arcTo wR="2531207" hR="2531207" stAng="20616155" swAng="1967690"/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1BBB5CE4-9638-4164-8FAA-C6CB4A2540D5}">
      <dsp:nvSpPr>
        <dsp:cNvPr id="0" name=""/>
        <dsp:cNvSpPr/>
      </dsp:nvSpPr>
      <dsp:spPr>
        <a:xfrm>
          <a:off x="5303882" y="3800355"/>
          <a:ext cx="1911353" cy="107416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303882" y="3800355"/>
        <a:ext cx="1911353" cy="1074165"/>
      </dsp:txXfrm>
    </dsp:sp>
    <dsp:sp modelId="{107BA005-31F9-4F68-A706-C90983EA71C7}">
      <dsp:nvSpPr>
        <dsp:cNvPr id="0" name=""/>
        <dsp:cNvSpPr/>
      </dsp:nvSpPr>
      <dsp:spPr>
        <a:xfrm>
          <a:off x="1536261" y="540626"/>
          <a:ext cx="5062415" cy="5062415"/>
        </a:xfrm>
        <a:custGeom>
          <a:avLst/>
          <a:gdLst/>
          <a:ahLst/>
          <a:cxnLst/>
          <a:rect l="0" t="0" r="0" b="0"/>
          <a:pathLst>
            <a:path>
              <a:moveTo>
                <a:pt x="4302563" y="4339331"/>
              </a:moveTo>
              <a:arcTo wR="2531207" hR="2531207" stAng="2735311" swAng="1036651"/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CC71330-72BC-4938-AE1C-9E83A6235BF0}">
      <dsp:nvSpPr>
        <dsp:cNvPr id="0" name=""/>
        <dsp:cNvSpPr/>
      </dsp:nvSpPr>
      <dsp:spPr>
        <a:xfrm>
          <a:off x="2919963" y="5065958"/>
          <a:ext cx="2295011" cy="1074165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2919963" y="5065958"/>
        <a:ext cx="2295011" cy="1074165"/>
      </dsp:txXfrm>
    </dsp:sp>
    <dsp:sp modelId="{DFD6C7CD-E5D3-4387-86DF-5EC391CD3299}">
      <dsp:nvSpPr>
        <dsp:cNvPr id="0" name=""/>
        <dsp:cNvSpPr/>
      </dsp:nvSpPr>
      <dsp:spPr>
        <a:xfrm>
          <a:off x="1068718" y="358615"/>
          <a:ext cx="5062415" cy="5062415"/>
        </a:xfrm>
        <a:custGeom>
          <a:avLst/>
          <a:gdLst/>
          <a:ahLst/>
          <a:cxnLst/>
          <a:rect l="0" t="0" r="0" b="0"/>
          <a:pathLst>
            <a:path>
              <a:moveTo>
                <a:pt x="1840364" y="4966314"/>
              </a:moveTo>
              <a:arcTo wR="2531207" hR="2531207" stAng="6350323" swAng="1517434"/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E96832E-7747-4252-B1DD-BB0EEF08E27B}">
      <dsp:nvSpPr>
        <dsp:cNvPr id="0" name=""/>
        <dsp:cNvSpPr/>
      </dsp:nvSpPr>
      <dsp:spPr>
        <a:xfrm>
          <a:off x="571499" y="3714778"/>
          <a:ext cx="2036237" cy="107416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71499" y="3714778"/>
        <a:ext cx="2036237" cy="1074165"/>
      </dsp:txXfrm>
    </dsp:sp>
    <dsp:sp modelId="{15469F2E-0B1F-4A0D-B1C6-81ABEF143E98}">
      <dsp:nvSpPr>
        <dsp:cNvPr id="0" name=""/>
        <dsp:cNvSpPr/>
      </dsp:nvSpPr>
      <dsp:spPr>
        <a:xfrm>
          <a:off x="1375840" y="839352"/>
          <a:ext cx="5062415" cy="5062415"/>
        </a:xfrm>
        <a:custGeom>
          <a:avLst/>
          <a:gdLst/>
          <a:ahLst/>
          <a:cxnLst/>
          <a:rect l="0" t="0" r="0" b="0"/>
          <a:pathLst>
            <a:path>
              <a:moveTo>
                <a:pt x="21691" y="2861872"/>
              </a:moveTo>
              <a:arcTo wR="2531207" hR="2531207" stAng="10349622" swAng="1843564"/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11E391A-EAB0-435B-AD5B-8A6B5EA3A857}">
      <dsp:nvSpPr>
        <dsp:cNvPr id="0" name=""/>
        <dsp:cNvSpPr/>
      </dsp:nvSpPr>
      <dsp:spPr>
        <a:xfrm>
          <a:off x="714389" y="1285890"/>
          <a:ext cx="2188107" cy="1074165"/>
        </a:xfrm>
        <a:prstGeom prst="roundRect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714389" y="1285890"/>
        <a:ext cx="2188107" cy="1074165"/>
      </dsp:txXfrm>
    </dsp:sp>
    <dsp:sp modelId="{EFBB73D7-4BE8-41CE-BD99-DAB31537E5D8}">
      <dsp:nvSpPr>
        <dsp:cNvPr id="0" name=""/>
        <dsp:cNvSpPr/>
      </dsp:nvSpPr>
      <dsp:spPr>
        <a:xfrm>
          <a:off x="1419147" y="586775"/>
          <a:ext cx="5062415" cy="5062415"/>
        </a:xfrm>
        <a:custGeom>
          <a:avLst/>
          <a:gdLst/>
          <a:ahLst/>
          <a:cxnLst/>
          <a:rect l="0" t="0" r="0" b="0"/>
          <a:pathLst>
            <a:path>
              <a:moveTo>
                <a:pt x="791528" y="692586"/>
              </a:moveTo>
              <a:arcTo wR="2531207" hR="2531207" stAng="13595031" swAng="1269532"/>
            </a:path>
          </a:pathLst>
        </a:custGeom>
        <a:noFill/>
        <a:ln w="762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3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2A2C3E-BB9E-4084-B522-27532EFDF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918C-31F2-4BA8-95B6-3F48A8A00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1162-E103-4985-BFA0-FE73C6D3C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0E06-D549-40EB-884B-3D758BD39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B96F-03B2-43D3-9B8F-DCFB99947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60A3D-6000-48D4-9C7C-0F05F606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EA4C-174E-4782-9465-E8081E919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0315-F369-4353-B046-B5B11C94F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9DF7-D98A-445D-89C8-0568BDA83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4778-F9F1-4D8A-ABBD-3D69499E8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5A233-4483-4137-90F4-F6E80ADD5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1B208A9-02D4-4776-8F15-8F712F0B8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Blue-Lines-Abstract-1800x288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214818"/>
            <a:ext cx="675082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i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Давайте </a:t>
            </a:r>
          </a:p>
          <a:p>
            <a:pPr algn="ctr">
              <a:defRPr/>
            </a:pPr>
            <a:r>
              <a:rPr lang="ru-RU" sz="7200" b="1" i="1" spc="50" dirty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знакомиться!</a:t>
            </a:r>
          </a:p>
        </p:txBody>
      </p:sp>
      <p:pic>
        <p:nvPicPr>
          <p:cNvPr id="3076" name="Рисунок 5" descr="computado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785938" y="285750"/>
            <a:ext cx="7080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Blue-Lines-Abstract-1800x288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785786" y="428604"/>
          <a:ext cx="800105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0430" y="3071810"/>
            <a:ext cx="274504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5" y="500063"/>
            <a:ext cx="1857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друзья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00" y="1785938"/>
            <a:ext cx="16319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4429125"/>
            <a:ext cx="20748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фильмы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6188" y="5786438"/>
            <a:ext cx="2176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компьютер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63" y="1857375"/>
            <a:ext cx="18478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вирусы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25" y="4357688"/>
            <a:ext cx="1587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Blue-Lines-Abstract-1800x288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3209" y="1928802"/>
            <a:ext cx="5557098" cy="563231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</a:t>
            </a:r>
            <a:r>
              <a:rPr lang="ru-RU" sz="7200" b="1" spc="5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руг,</a:t>
            </a:r>
            <a:br>
              <a:rPr lang="ru-RU" sz="7200" b="1" spc="5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помощник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или</a:t>
            </a:r>
          </a:p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раг?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148" name="Рисунок 7" descr="99bedacc37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42875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7224" y="285728"/>
            <a:ext cx="609994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Интернет-</a:t>
            </a:r>
            <a:endParaRPr lang="ru-RU" sz="8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Blue-Lines-Abstract-1800x288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349375"/>
            <a:ext cx="9344025" cy="5508625"/>
          </a:xfrm>
          <a:prstGeom prst="rect">
            <a:avLst/>
          </a:prstGeom>
          <a:solidFill>
            <a:srgbClr val="004D86">
              <a:alpha val="72157"/>
            </a:srgbClr>
          </a:solidFill>
        </p:spPr>
        <p:txBody>
          <a:bodyPr wrap="none">
            <a:sp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Общение с друзьями.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Игры, развлечения.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Источник информации.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Возможность путешествовать по миру.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Заказ билетов или талона на прием к врачу.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Место хранения информации.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Место для рекламы.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Стресс от негативной информации.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Трата времени.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Нарушение режима дня.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Вредные для детей игры.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1470" y="214290"/>
            <a:ext cx="92836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Друг, помощник или враг?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Blue-Lines-Abstract-1800x288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214290"/>
            <a:ext cx="1643074" cy="707886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latin typeface="Constantia" pitchFamily="18" charset="0"/>
              </a:rPr>
              <a:t>Враг </a:t>
            </a:r>
            <a:endParaRPr lang="ru-RU" sz="4000" b="1" spc="50" dirty="0">
              <a:ln w="11430"/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3571900" cy="707886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latin typeface="Constantia" pitchFamily="18" charset="0"/>
              </a:rPr>
              <a:t>Помощник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929198"/>
            <a:ext cx="1646989" cy="769441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spc="50" dirty="0">
                <a:ln w="11430"/>
                <a:solidFill>
                  <a:srgbClr val="00642D"/>
                </a:solidFill>
                <a:latin typeface="Constantia" pitchFamily="18" charset="0"/>
              </a:rPr>
              <a:t>Друг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715016"/>
            <a:ext cx="4429156" cy="954107"/>
          </a:xfrm>
          <a:prstGeom prst="rect">
            <a:avLst/>
          </a:prstGeom>
          <a:solidFill>
            <a:srgbClr val="FFFFFF">
              <a:alpha val="6117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1.Общение с друзьями.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2.Игры, развлечения.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71546"/>
            <a:ext cx="3500462" cy="4401205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3.Источник информации.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4.Возможность путешествовать по миру.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5.Заказ билетов или талона на прием к врачу.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6.Место хранения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142984"/>
            <a:ext cx="4286248" cy="3539430"/>
          </a:xfrm>
          <a:prstGeom prst="rect">
            <a:avLst/>
          </a:prstGeom>
          <a:solidFill>
            <a:srgbClr val="FFFFFF">
              <a:alpha val="6117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7.Место для рекламы.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8.Стресс от негативной информации.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9.Трата времени.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10.Нарушение режима дня.</a:t>
            </a:r>
          </a:p>
          <a:p>
            <a:pPr marL="342900" indent="-342900">
              <a:buClr>
                <a:srgbClr val="FFFF00"/>
              </a:buCl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11.Вредные для детей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Blue-Lines-Abstract-1800x288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29020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А что значит </a:t>
            </a:r>
          </a:p>
          <a:p>
            <a:pPr algn="ctr">
              <a:defRPr/>
            </a:pPr>
            <a:r>
              <a:rPr lang="ru-RU" sz="5400" b="1" i="1" spc="50" dirty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</a:t>
            </a:r>
            <a:r>
              <a:rPr lang="ru-RU" sz="5400" b="1" i="1" spc="50" smtClean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нтернет</a:t>
            </a:r>
            <a:endParaRPr lang="ru-RU" sz="5400" b="1" i="1" spc="50" dirty="0">
              <a:ln w="11430"/>
              <a:solidFill>
                <a:srgbClr val="FFFF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5400" b="1" i="1" spc="50" dirty="0">
                <a:ln w="11430"/>
                <a:solidFill>
                  <a:srgbClr val="FF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для каждого из вас?</a:t>
            </a:r>
          </a:p>
        </p:txBody>
      </p:sp>
      <p:pic>
        <p:nvPicPr>
          <p:cNvPr id="9220" name="Рисунок 5" descr="Depositphotos_1290311_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786063"/>
            <a:ext cx="3643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Blue-Lines-Abstract-1800x2880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127161640.jpg"/>
          <p:cNvPicPr>
            <a:picLocks noChangeAspect="1"/>
          </p:cNvPicPr>
          <p:nvPr/>
        </p:nvPicPr>
        <p:blipFill>
          <a:blip r:embed="rId3" cstate="print"/>
          <a:srcRect l="14844" t="3347" r="13281" b="13180"/>
          <a:stretch>
            <a:fillRect/>
          </a:stretch>
        </p:blipFill>
        <p:spPr>
          <a:xfrm>
            <a:off x="0" y="2299385"/>
            <a:ext cx="5605912" cy="455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Сказка </a:t>
            </a:r>
          </a:p>
          <a:p>
            <a:pPr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о золотых правилах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 безопасности </a:t>
            </a:r>
          </a:p>
          <a:p>
            <a:pPr algn="r"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Интернете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34567</TotalTime>
  <Words>141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зеленый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Злобная училка</dc:creator>
  <cp:lastModifiedBy>HP</cp:lastModifiedBy>
  <cp:revision>17</cp:revision>
  <cp:lastPrinted>1601-01-01T00:00:00Z</cp:lastPrinted>
  <dcterms:created xsi:type="dcterms:W3CDTF">2010-10-21T06:27:42Z</dcterms:created>
  <dcterms:modified xsi:type="dcterms:W3CDTF">2014-02-18T17:38:58Z</dcterms:modified>
</cp:coreProperties>
</file>