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73" r:id="rId4"/>
    <p:sldId id="272" r:id="rId5"/>
    <p:sldId id="274" r:id="rId6"/>
    <p:sldId id="260" r:id="rId7"/>
    <p:sldId id="261" r:id="rId8"/>
    <p:sldId id="270" r:id="rId9"/>
    <p:sldId id="271" r:id="rId10"/>
    <p:sldId id="263" r:id="rId11"/>
    <p:sldId id="275" r:id="rId12"/>
    <p:sldId id="264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  <a:srgbClr val="58267E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DD8873-C27D-48B6-AAE4-FD5804CD340B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1E4CFC-1958-4B43-BC00-A38873D8289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4800" b="1" dirty="0" smtClean="0">
              <a:solidFill>
                <a:schemeClr val="tx1"/>
              </a:solidFill>
            </a:rPr>
            <a:t>Командир класса</a:t>
          </a:r>
          <a:endParaRPr lang="ru-RU" sz="4800" b="1" dirty="0">
            <a:solidFill>
              <a:schemeClr val="tx1"/>
            </a:solidFill>
          </a:endParaRPr>
        </a:p>
      </dgm:t>
    </dgm:pt>
    <dgm:pt modelId="{99CCCCA7-4391-4986-9122-184771457FB2}" type="parTrans" cxnId="{3D02DA97-134F-4C44-8F2A-74701870084C}">
      <dgm:prSet/>
      <dgm:spPr/>
      <dgm:t>
        <a:bodyPr/>
        <a:lstStyle/>
        <a:p>
          <a:endParaRPr lang="ru-RU"/>
        </a:p>
      </dgm:t>
    </dgm:pt>
    <dgm:pt modelId="{130D744A-F878-43FD-81C4-8B328CC5962D}" type="sibTrans" cxnId="{3D02DA97-134F-4C44-8F2A-74701870084C}">
      <dgm:prSet/>
      <dgm:spPr/>
      <dgm:t>
        <a:bodyPr/>
        <a:lstStyle/>
        <a:p>
          <a:endParaRPr lang="ru-RU"/>
        </a:p>
      </dgm:t>
    </dgm:pt>
    <dgm:pt modelId="{A352220E-7837-44A9-9E26-0732D05E07D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Заместитель</a:t>
          </a:r>
          <a:endParaRPr lang="ru-RU" sz="4000" b="1" dirty="0">
            <a:solidFill>
              <a:schemeClr val="tx1"/>
            </a:solidFill>
          </a:endParaRPr>
        </a:p>
      </dgm:t>
    </dgm:pt>
    <dgm:pt modelId="{A8D04579-013C-4187-85A1-4DBAB9BBF03A}" type="parTrans" cxnId="{17A11704-71AD-4B9C-BAA4-FEF2A7D2DB9D}">
      <dgm:prSet/>
      <dgm:spPr/>
      <dgm:t>
        <a:bodyPr/>
        <a:lstStyle/>
        <a:p>
          <a:endParaRPr lang="ru-RU"/>
        </a:p>
      </dgm:t>
    </dgm:pt>
    <dgm:pt modelId="{3EDEA8FE-7970-4672-9646-DABBB6F15317}" type="sibTrans" cxnId="{17A11704-71AD-4B9C-BAA4-FEF2A7D2DB9D}">
      <dgm:prSet/>
      <dgm:spPr/>
      <dgm:t>
        <a:bodyPr/>
        <a:lstStyle/>
        <a:p>
          <a:endParaRPr lang="ru-RU"/>
        </a:p>
      </dgm:t>
    </dgm:pt>
    <dgm:pt modelId="{B3285A47-1171-4D90-A72C-540A183C65D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Спортивное звено</a:t>
          </a:r>
          <a:endParaRPr lang="ru-RU" b="1" dirty="0">
            <a:solidFill>
              <a:schemeClr val="tx1"/>
            </a:solidFill>
          </a:endParaRPr>
        </a:p>
      </dgm:t>
    </dgm:pt>
    <dgm:pt modelId="{A3037E5D-6EDF-44CD-B6E5-D58A4BE2F389}" type="parTrans" cxnId="{86EC892A-9E0C-4266-A134-04B9CECD4E19}">
      <dgm:prSet/>
      <dgm:spPr/>
      <dgm:t>
        <a:bodyPr/>
        <a:lstStyle/>
        <a:p>
          <a:endParaRPr lang="ru-RU"/>
        </a:p>
      </dgm:t>
    </dgm:pt>
    <dgm:pt modelId="{4A1E71CD-1F41-4762-93FA-CC960CE40B0D}" type="sibTrans" cxnId="{86EC892A-9E0C-4266-A134-04B9CECD4E19}">
      <dgm:prSet/>
      <dgm:spPr/>
      <dgm:t>
        <a:bodyPr/>
        <a:lstStyle/>
        <a:p>
          <a:endParaRPr lang="ru-RU"/>
        </a:p>
      </dgm:t>
    </dgm:pt>
    <dgm:pt modelId="{F4B11AAF-111B-4191-B5F5-97906E39474E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Трудовое звено</a:t>
          </a:r>
          <a:endParaRPr lang="ru-RU" b="1" dirty="0">
            <a:solidFill>
              <a:schemeClr val="tx1"/>
            </a:solidFill>
          </a:endParaRPr>
        </a:p>
      </dgm:t>
    </dgm:pt>
    <dgm:pt modelId="{B3180A49-5E57-4A1A-9B62-E593E98ABE75}" type="parTrans" cxnId="{138AE2C9-0350-413A-B244-ADFA9CC1B0F9}">
      <dgm:prSet/>
      <dgm:spPr/>
      <dgm:t>
        <a:bodyPr/>
        <a:lstStyle/>
        <a:p>
          <a:endParaRPr lang="ru-RU"/>
        </a:p>
      </dgm:t>
    </dgm:pt>
    <dgm:pt modelId="{DAF132BB-FF64-4723-9F49-22F67EFC9FB2}" type="sibTrans" cxnId="{138AE2C9-0350-413A-B244-ADFA9CC1B0F9}">
      <dgm:prSet/>
      <dgm:spPr/>
      <dgm:t>
        <a:bodyPr/>
        <a:lstStyle/>
        <a:p>
          <a:endParaRPr lang="ru-RU"/>
        </a:p>
      </dgm:t>
    </dgm:pt>
    <dgm:pt modelId="{440F9972-C8EA-4A3D-9EC8-5DA42ADDFB8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Редколлегия</a:t>
          </a:r>
          <a:r>
            <a:rPr lang="ru-RU" dirty="0" smtClean="0"/>
            <a:t> </a:t>
          </a:r>
          <a:endParaRPr lang="ru-RU" dirty="0"/>
        </a:p>
      </dgm:t>
    </dgm:pt>
    <dgm:pt modelId="{5E384826-B7CD-4C0E-9579-B2E1867E09B7}" type="parTrans" cxnId="{6E1E3682-EE76-4CF0-B8FA-A0CC8F32F0E6}">
      <dgm:prSet/>
      <dgm:spPr/>
      <dgm:t>
        <a:bodyPr/>
        <a:lstStyle/>
        <a:p>
          <a:endParaRPr lang="ru-RU"/>
        </a:p>
      </dgm:t>
    </dgm:pt>
    <dgm:pt modelId="{95343F3B-C5E9-46AD-A262-71CCE9177CD2}" type="sibTrans" cxnId="{6E1E3682-EE76-4CF0-B8FA-A0CC8F32F0E6}">
      <dgm:prSet/>
      <dgm:spPr/>
      <dgm:t>
        <a:bodyPr/>
        <a:lstStyle/>
        <a:p>
          <a:endParaRPr lang="ru-RU"/>
        </a:p>
      </dgm:t>
    </dgm:pt>
    <dgm:pt modelId="{84E396C2-6699-4B48-B988-BB7875BF2E15}" type="pres">
      <dgm:prSet presAssocID="{3ADD8873-C27D-48B6-AAE4-FD5804CD340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A150B7-4D6B-4CE2-8A4E-DBDB1EF31D85}" type="pres">
      <dgm:prSet presAssocID="{E01E4CFC-1958-4B43-BC00-A38873D82898}" presName="vertOne" presStyleCnt="0"/>
      <dgm:spPr/>
    </dgm:pt>
    <dgm:pt modelId="{7102F06C-A9DF-4B79-B2F3-7760DF67E9C3}" type="pres">
      <dgm:prSet presAssocID="{E01E4CFC-1958-4B43-BC00-A38873D828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6BC572-BA0F-47AD-811D-6737E4790DE5}" type="pres">
      <dgm:prSet presAssocID="{E01E4CFC-1958-4B43-BC00-A38873D82898}" presName="parTransOne" presStyleCnt="0"/>
      <dgm:spPr/>
    </dgm:pt>
    <dgm:pt modelId="{1A845A14-333F-4014-B5E4-69DD57CDA7DE}" type="pres">
      <dgm:prSet presAssocID="{E01E4CFC-1958-4B43-BC00-A38873D82898}" presName="horzOne" presStyleCnt="0"/>
      <dgm:spPr/>
    </dgm:pt>
    <dgm:pt modelId="{B37F0977-539F-4026-90C8-DE9A5CAC0CFF}" type="pres">
      <dgm:prSet presAssocID="{A352220E-7837-44A9-9E26-0732D05E07DC}" presName="vertTwo" presStyleCnt="0"/>
      <dgm:spPr/>
    </dgm:pt>
    <dgm:pt modelId="{80003A3A-4B43-4E6F-809B-08C391DC439F}" type="pres">
      <dgm:prSet presAssocID="{A352220E-7837-44A9-9E26-0732D05E07DC}" presName="txTwo" presStyleLbl="node2" presStyleIdx="0" presStyleCnt="2" custLinFactNeighborX="26898" custLinFactNeighborY="-31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043D9-2AC4-4D6B-B8DB-AF1C794F66FA}" type="pres">
      <dgm:prSet presAssocID="{A352220E-7837-44A9-9E26-0732D05E07DC}" presName="parTransTwo" presStyleCnt="0"/>
      <dgm:spPr/>
    </dgm:pt>
    <dgm:pt modelId="{7FD46D60-59C1-43C2-B535-C987A03C516D}" type="pres">
      <dgm:prSet presAssocID="{A352220E-7837-44A9-9E26-0732D05E07DC}" presName="horzTwo" presStyleCnt="0"/>
      <dgm:spPr/>
    </dgm:pt>
    <dgm:pt modelId="{80CAB8EE-E00C-482C-9FEB-2086036D3D1A}" type="pres">
      <dgm:prSet presAssocID="{B3285A47-1171-4D90-A72C-540A183C65DB}" presName="vertThree" presStyleCnt="0"/>
      <dgm:spPr/>
    </dgm:pt>
    <dgm:pt modelId="{66EA3B18-4D6E-4F4C-B311-B665B421B542}" type="pres">
      <dgm:prSet presAssocID="{B3285A47-1171-4D90-A72C-540A183C65D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24311-C786-43DC-881A-6CFF2F7D3A3C}" type="pres">
      <dgm:prSet presAssocID="{B3285A47-1171-4D90-A72C-540A183C65DB}" presName="horzThree" presStyleCnt="0"/>
      <dgm:spPr/>
    </dgm:pt>
    <dgm:pt modelId="{F7B6A993-F3BC-4055-8631-BC9F613F15DC}" type="pres">
      <dgm:prSet presAssocID="{4A1E71CD-1F41-4762-93FA-CC960CE40B0D}" presName="sibSpaceThree" presStyleCnt="0"/>
      <dgm:spPr/>
    </dgm:pt>
    <dgm:pt modelId="{3CE969BC-5FE0-4409-B844-C7253C2FAF03}" type="pres">
      <dgm:prSet presAssocID="{F4B11AAF-111B-4191-B5F5-97906E39474E}" presName="vertThree" presStyleCnt="0"/>
      <dgm:spPr/>
    </dgm:pt>
    <dgm:pt modelId="{98DE785C-970E-49BC-92D9-22C8FFA23374}" type="pres">
      <dgm:prSet presAssocID="{F4B11AAF-111B-4191-B5F5-97906E39474E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B7BAD8-494B-48C1-BB4A-F70D5F5988C4}" type="pres">
      <dgm:prSet presAssocID="{F4B11AAF-111B-4191-B5F5-97906E39474E}" presName="horzThree" presStyleCnt="0"/>
      <dgm:spPr/>
    </dgm:pt>
    <dgm:pt modelId="{B07A1ACC-F0B1-4558-9024-736B485B62CD}" type="pres">
      <dgm:prSet presAssocID="{3EDEA8FE-7970-4672-9646-DABBB6F15317}" presName="sibSpaceTwo" presStyleCnt="0"/>
      <dgm:spPr/>
    </dgm:pt>
    <dgm:pt modelId="{822EC0BD-7501-4F08-9979-73E0D6599BC7}" type="pres">
      <dgm:prSet presAssocID="{440F9972-C8EA-4A3D-9EC8-5DA42ADDFB8C}" presName="vertTwo" presStyleCnt="0"/>
      <dgm:spPr/>
    </dgm:pt>
    <dgm:pt modelId="{9B58A180-135D-4AE1-86E5-0F4A11A468D0}" type="pres">
      <dgm:prSet presAssocID="{440F9972-C8EA-4A3D-9EC8-5DA42ADDFB8C}" presName="txTwo" presStyleLbl="node2" presStyleIdx="1" presStyleCnt="2" custLinFactY="8825" custLinFactNeighborX="-744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4529C-4B5D-4D9A-BF22-897B35D43C3D}" type="pres">
      <dgm:prSet presAssocID="{440F9972-C8EA-4A3D-9EC8-5DA42ADDFB8C}" presName="horzTwo" presStyleCnt="0"/>
      <dgm:spPr/>
    </dgm:pt>
  </dgm:ptLst>
  <dgm:cxnLst>
    <dgm:cxn modelId="{138AE2C9-0350-413A-B244-ADFA9CC1B0F9}" srcId="{A352220E-7837-44A9-9E26-0732D05E07DC}" destId="{F4B11AAF-111B-4191-B5F5-97906E39474E}" srcOrd="1" destOrd="0" parTransId="{B3180A49-5E57-4A1A-9B62-E593E98ABE75}" sibTransId="{DAF132BB-FF64-4723-9F49-22F67EFC9FB2}"/>
    <dgm:cxn modelId="{3E611324-1790-4CBD-87B3-74E1B4D07C9E}" type="presOf" srcId="{A352220E-7837-44A9-9E26-0732D05E07DC}" destId="{80003A3A-4B43-4E6F-809B-08C391DC439F}" srcOrd="0" destOrd="0" presId="urn:microsoft.com/office/officeart/2005/8/layout/hierarchy4"/>
    <dgm:cxn modelId="{86EC892A-9E0C-4266-A134-04B9CECD4E19}" srcId="{A352220E-7837-44A9-9E26-0732D05E07DC}" destId="{B3285A47-1171-4D90-A72C-540A183C65DB}" srcOrd="0" destOrd="0" parTransId="{A3037E5D-6EDF-44CD-B6E5-D58A4BE2F389}" sibTransId="{4A1E71CD-1F41-4762-93FA-CC960CE40B0D}"/>
    <dgm:cxn modelId="{17A11704-71AD-4B9C-BAA4-FEF2A7D2DB9D}" srcId="{E01E4CFC-1958-4B43-BC00-A38873D82898}" destId="{A352220E-7837-44A9-9E26-0732D05E07DC}" srcOrd="0" destOrd="0" parTransId="{A8D04579-013C-4187-85A1-4DBAB9BBF03A}" sibTransId="{3EDEA8FE-7970-4672-9646-DABBB6F15317}"/>
    <dgm:cxn modelId="{6E1E3682-EE76-4CF0-B8FA-A0CC8F32F0E6}" srcId="{E01E4CFC-1958-4B43-BC00-A38873D82898}" destId="{440F9972-C8EA-4A3D-9EC8-5DA42ADDFB8C}" srcOrd="1" destOrd="0" parTransId="{5E384826-B7CD-4C0E-9579-B2E1867E09B7}" sibTransId="{95343F3B-C5E9-46AD-A262-71CCE9177CD2}"/>
    <dgm:cxn modelId="{1359CC32-C710-4346-83CF-672337D10510}" type="presOf" srcId="{440F9972-C8EA-4A3D-9EC8-5DA42ADDFB8C}" destId="{9B58A180-135D-4AE1-86E5-0F4A11A468D0}" srcOrd="0" destOrd="0" presId="urn:microsoft.com/office/officeart/2005/8/layout/hierarchy4"/>
    <dgm:cxn modelId="{3D02DA97-134F-4C44-8F2A-74701870084C}" srcId="{3ADD8873-C27D-48B6-AAE4-FD5804CD340B}" destId="{E01E4CFC-1958-4B43-BC00-A38873D82898}" srcOrd="0" destOrd="0" parTransId="{99CCCCA7-4391-4986-9122-184771457FB2}" sibTransId="{130D744A-F878-43FD-81C4-8B328CC5962D}"/>
    <dgm:cxn modelId="{E624CF17-0009-4B58-ACC2-13A9FDA79F35}" type="presOf" srcId="{B3285A47-1171-4D90-A72C-540A183C65DB}" destId="{66EA3B18-4D6E-4F4C-B311-B665B421B542}" srcOrd="0" destOrd="0" presId="urn:microsoft.com/office/officeart/2005/8/layout/hierarchy4"/>
    <dgm:cxn modelId="{295ABAC4-C59A-4138-9F16-905CE904B33D}" type="presOf" srcId="{F4B11AAF-111B-4191-B5F5-97906E39474E}" destId="{98DE785C-970E-49BC-92D9-22C8FFA23374}" srcOrd="0" destOrd="0" presId="urn:microsoft.com/office/officeart/2005/8/layout/hierarchy4"/>
    <dgm:cxn modelId="{9CB4C1C9-23AB-45D3-B04C-1794FB1E726C}" type="presOf" srcId="{E01E4CFC-1958-4B43-BC00-A38873D82898}" destId="{7102F06C-A9DF-4B79-B2F3-7760DF67E9C3}" srcOrd="0" destOrd="0" presId="urn:microsoft.com/office/officeart/2005/8/layout/hierarchy4"/>
    <dgm:cxn modelId="{215A9508-9F89-4FA5-8482-DC4DB686C6EF}" type="presOf" srcId="{3ADD8873-C27D-48B6-AAE4-FD5804CD340B}" destId="{84E396C2-6699-4B48-B988-BB7875BF2E15}" srcOrd="0" destOrd="0" presId="urn:microsoft.com/office/officeart/2005/8/layout/hierarchy4"/>
    <dgm:cxn modelId="{2BB9A907-DAE9-4C81-B84C-9998E11746F8}" type="presParOf" srcId="{84E396C2-6699-4B48-B988-BB7875BF2E15}" destId="{7FA150B7-4D6B-4CE2-8A4E-DBDB1EF31D85}" srcOrd="0" destOrd="0" presId="urn:microsoft.com/office/officeart/2005/8/layout/hierarchy4"/>
    <dgm:cxn modelId="{5235364E-BD33-4C6D-B601-EE64C6880FE1}" type="presParOf" srcId="{7FA150B7-4D6B-4CE2-8A4E-DBDB1EF31D85}" destId="{7102F06C-A9DF-4B79-B2F3-7760DF67E9C3}" srcOrd="0" destOrd="0" presId="urn:microsoft.com/office/officeart/2005/8/layout/hierarchy4"/>
    <dgm:cxn modelId="{97F52063-70A0-469A-9B62-26243A3DFB67}" type="presParOf" srcId="{7FA150B7-4D6B-4CE2-8A4E-DBDB1EF31D85}" destId="{336BC572-BA0F-47AD-811D-6737E4790DE5}" srcOrd="1" destOrd="0" presId="urn:microsoft.com/office/officeart/2005/8/layout/hierarchy4"/>
    <dgm:cxn modelId="{6311054B-C713-4DE6-ABEF-379E01E42BFF}" type="presParOf" srcId="{7FA150B7-4D6B-4CE2-8A4E-DBDB1EF31D85}" destId="{1A845A14-333F-4014-B5E4-69DD57CDA7DE}" srcOrd="2" destOrd="0" presId="urn:microsoft.com/office/officeart/2005/8/layout/hierarchy4"/>
    <dgm:cxn modelId="{EF987582-2151-4209-8624-022735F67CE9}" type="presParOf" srcId="{1A845A14-333F-4014-B5E4-69DD57CDA7DE}" destId="{B37F0977-539F-4026-90C8-DE9A5CAC0CFF}" srcOrd="0" destOrd="0" presId="urn:microsoft.com/office/officeart/2005/8/layout/hierarchy4"/>
    <dgm:cxn modelId="{91466C0A-8358-4401-9E53-930ADEA8E4B6}" type="presParOf" srcId="{B37F0977-539F-4026-90C8-DE9A5CAC0CFF}" destId="{80003A3A-4B43-4E6F-809B-08C391DC439F}" srcOrd="0" destOrd="0" presId="urn:microsoft.com/office/officeart/2005/8/layout/hierarchy4"/>
    <dgm:cxn modelId="{34CB614C-6F25-4316-9A59-E8E52D042478}" type="presParOf" srcId="{B37F0977-539F-4026-90C8-DE9A5CAC0CFF}" destId="{ABD043D9-2AC4-4D6B-B8DB-AF1C794F66FA}" srcOrd="1" destOrd="0" presId="urn:microsoft.com/office/officeart/2005/8/layout/hierarchy4"/>
    <dgm:cxn modelId="{36BCDAFE-4248-412E-A986-B7A9061A52AA}" type="presParOf" srcId="{B37F0977-539F-4026-90C8-DE9A5CAC0CFF}" destId="{7FD46D60-59C1-43C2-B535-C987A03C516D}" srcOrd="2" destOrd="0" presId="urn:microsoft.com/office/officeart/2005/8/layout/hierarchy4"/>
    <dgm:cxn modelId="{30341562-0E2C-468D-AAF1-8B4BE60C871B}" type="presParOf" srcId="{7FD46D60-59C1-43C2-B535-C987A03C516D}" destId="{80CAB8EE-E00C-482C-9FEB-2086036D3D1A}" srcOrd="0" destOrd="0" presId="urn:microsoft.com/office/officeart/2005/8/layout/hierarchy4"/>
    <dgm:cxn modelId="{BFA00CD9-6DD2-4C57-A365-B08A99945E39}" type="presParOf" srcId="{80CAB8EE-E00C-482C-9FEB-2086036D3D1A}" destId="{66EA3B18-4D6E-4F4C-B311-B665B421B542}" srcOrd="0" destOrd="0" presId="urn:microsoft.com/office/officeart/2005/8/layout/hierarchy4"/>
    <dgm:cxn modelId="{9C08DF90-6720-4B81-8F57-F944241F9EF5}" type="presParOf" srcId="{80CAB8EE-E00C-482C-9FEB-2086036D3D1A}" destId="{EF224311-C786-43DC-881A-6CFF2F7D3A3C}" srcOrd="1" destOrd="0" presId="urn:microsoft.com/office/officeart/2005/8/layout/hierarchy4"/>
    <dgm:cxn modelId="{5B67F4F2-465B-49FF-8137-6307325D6B96}" type="presParOf" srcId="{7FD46D60-59C1-43C2-B535-C987A03C516D}" destId="{F7B6A993-F3BC-4055-8631-BC9F613F15DC}" srcOrd="1" destOrd="0" presId="urn:microsoft.com/office/officeart/2005/8/layout/hierarchy4"/>
    <dgm:cxn modelId="{57035AEF-8C97-49F7-A0B2-8DF27149FDBE}" type="presParOf" srcId="{7FD46D60-59C1-43C2-B535-C987A03C516D}" destId="{3CE969BC-5FE0-4409-B844-C7253C2FAF03}" srcOrd="2" destOrd="0" presId="urn:microsoft.com/office/officeart/2005/8/layout/hierarchy4"/>
    <dgm:cxn modelId="{8113AA12-836F-4076-ADFA-3D9388061A87}" type="presParOf" srcId="{3CE969BC-5FE0-4409-B844-C7253C2FAF03}" destId="{98DE785C-970E-49BC-92D9-22C8FFA23374}" srcOrd="0" destOrd="0" presId="urn:microsoft.com/office/officeart/2005/8/layout/hierarchy4"/>
    <dgm:cxn modelId="{7C4F7624-45FA-4E65-BCFD-39ACD37B9952}" type="presParOf" srcId="{3CE969BC-5FE0-4409-B844-C7253C2FAF03}" destId="{8AB7BAD8-494B-48C1-BB4A-F70D5F5988C4}" srcOrd="1" destOrd="0" presId="urn:microsoft.com/office/officeart/2005/8/layout/hierarchy4"/>
    <dgm:cxn modelId="{9BC441E4-1AB1-4DC6-AE10-329A7E2F9BFD}" type="presParOf" srcId="{1A845A14-333F-4014-B5E4-69DD57CDA7DE}" destId="{B07A1ACC-F0B1-4558-9024-736B485B62CD}" srcOrd="1" destOrd="0" presId="urn:microsoft.com/office/officeart/2005/8/layout/hierarchy4"/>
    <dgm:cxn modelId="{B6E73216-E19D-4009-8E9A-2D46DC3357E0}" type="presParOf" srcId="{1A845A14-333F-4014-B5E4-69DD57CDA7DE}" destId="{822EC0BD-7501-4F08-9979-73E0D6599BC7}" srcOrd="2" destOrd="0" presId="urn:microsoft.com/office/officeart/2005/8/layout/hierarchy4"/>
    <dgm:cxn modelId="{8BDB076F-A3AE-4192-9DE3-02011A42393B}" type="presParOf" srcId="{822EC0BD-7501-4F08-9979-73E0D6599BC7}" destId="{9B58A180-135D-4AE1-86E5-0F4A11A468D0}" srcOrd="0" destOrd="0" presId="urn:microsoft.com/office/officeart/2005/8/layout/hierarchy4"/>
    <dgm:cxn modelId="{FF5C4DAB-28D4-49D9-8028-C7B126A3F84A}" type="presParOf" srcId="{822EC0BD-7501-4F08-9979-73E0D6599BC7}" destId="{3D54529C-4B5D-4D9A-BF22-897B35D43C3D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067CD-48A1-4A0D-8322-3172AA20EB8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9528F-D477-4A90-B514-124A47302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9528F-D477-4A90-B514-124A473027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B562DD-6069-4D09-9070-C16A56EDA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EE42-22AE-40F1-BD20-7DE2B0CFD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45F2-EA77-41E1-B481-DA97023AB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10597-AC26-4BA1-B70B-99323804E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27475-325E-42C6-BA9F-E321EA040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8F9E5-6436-4B76-9172-9AB85BC5A2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5397B-1CF1-4904-A79D-CEB8B97EA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CA444-9AC7-4563-8680-A5AD8BC9F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CF674-E023-4630-8CE5-165F576F4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3B31-DEDF-4CB1-8870-33F21FD7E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CB404-6FBC-486A-8860-571021892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CEF3AB-FE65-44A8-A79F-B3643F4961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4282" y="428604"/>
            <a:ext cx="86439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anDown">
              <a:avLst>
                <a:gd name="adj" fmla="val 25896"/>
              </a:avLst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Знакомьтесь – это я!</a:t>
            </a:r>
            <a:endParaRPr kumimoji="0" lang="ru-RU" sz="6600" b="1" i="1" u="none" strike="noStrike" kern="0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3428992" y="2143116"/>
            <a:ext cx="55658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МЕСИТОВА 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ЛАРИСА ВИКТОРОВНА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,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учитель начальных классов 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высшей квалификационной категории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МБОУ «Средняя</a:t>
            </a:r>
          </a:p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общеобразовательная  школа №68»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0" name="Рисунок 9" descr="снимки 014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285720" y="1928802"/>
            <a:ext cx="3286148" cy="447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Учитель\Рабочий стол\конкурс\фото 77\снимки 019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14386" t="11878" r="18918" b="24769"/>
          <a:stretch>
            <a:fillRect/>
          </a:stretch>
        </p:blipFill>
        <p:spPr bwMode="auto">
          <a:xfrm>
            <a:off x="2285984" y="3929066"/>
            <a:ext cx="4212571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Учитель\Рабочий стол\конкурс\фото 77\снимки 02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6493" t="13396" r="9090" b="4308"/>
          <a:stretch>
            <a:fillRect/>
          </a:stretch>
        </p:blipFill>
        <p:spPr bwMode="auto">
          <a:xfrm rot="21355500">
            <a:off x="374697" y="1353220"/>
            <a:ext cx="4000528" cy="264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Documents and Settings\Учитель\Рабочий стол\фото\Для 1а\SDC13374.JPG"/>
          <p:cNvPicPr>
            <a:picLocks noChangeAspect="1" noChangeArrowheads="1"/>
          </p:cNvPicPr>
          <p:nvPr/>
        </p:nvPicPr>
        <p:blipFill>
          <a:blip r:embed="rId4" cstate="print"/>
          <a:srcRect l="11438" t="17210" b="6535"/>
          <a:stretch>
            <a:fillRect/>
          </a:stretch>
        </p:blipFill>
        <p:spPr bwMode="auto">
          <a:xfrm rot="287438">
            <a:off x="4883958" y="1800360"/>
            <a:ext cx="387181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142852"/>
            <a:ext cx="8978740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Я- классный руководитель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322255">
            <a:off x="249543" y="4221984"/>
            <a:ext cx="19865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«Праздник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Букваря!»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5857892"/>
            <a:ext cx="241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1848"/>
                </a:solidFill>
              </a:rPr>
              <a:t>Классный час</a:t>
            </a:r>
          </a:p>
          <a:p>
            <a:r>
              <a:rPr lang="ru-RU" b="1" i="1" dirty="0" smtClean="0">
                <a:solidFill>
                  <a:srgbClr val="001848"/>
                </a:solidFill>
              </a:rPr>
              <a:t>«Страна добра»</a:t>
            </a:r>
            <a:endParaRPr lang="ru-RU" b="1" i="1" dirty="0">
              <a:solidFill>
                <a:srgbClr val="00184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1214422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58267E"/>
                </a:solidFill>
              </a:rPr>
              <a:t>КТД </a:t>
            </a:r>
            <a:r>
              <a:rPr lang="ru-RU" b="1" i="1" dirty="0" smtClean="0">
                <a:solidFill>
                  <a:srgbClr val="58267E"/>
                </a:solidFill>
              </a:rPr>
              <a:t>«</a:t>
            </a:r>
            <a:r>
              <a:rPr lang="ru-RU" b="1" i="1" dirty="0" smtClean="0">
                <a:solidFill>
                  <a:srgbClr val="58267E"/>
                </a:solidFill>
              </a:rPr>
              <a:t>Новогоднее</a:t>
            </a:r>
            <a:r>
              <a:rPr lang="ru-RU" b="1" i="1" dirty="0" smtClean="0">
                <a:solidFill>
                  <a:srgbClr val="58267E"/>
                </a:solidFill>
              </a:rPr>
              <a:t> </a:t>
            </a:r>
            <a:r>
              <a:rPr lang="ru-RU" b="1" i="1" dirty="0" smtClean="0">
                <a:solidFill>
                  <a:srgbClr val="58267E"/>
                </a:solidFill>
              </a:rPr>
              <a:t>волшебство»</a:t>
            </a:r>
            <a:endParaRPr lang="ru-RU" b="1" i="1" dirty="0">
              <a:solidFill>
                <a:srgbClr val="5826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521" y="285728"/>
            <a:ext cx="6777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Схема классного </a:t>
            </a:r>
          </a:p>
          <a:p>
            <a:pPr algn="ctr"/>
            <a:r>
              <a:rPr lang="ru-RU" sz="54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самоуправления</a:t>
            </a:r>
            <a:endParaRPr lang="ru-RU" sz="54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142976" y="2357430"/>
          <a:ext cx="72152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фото\ф к презентации\ф к презентации 005.jpg"/>
          <p:cNvPicPr>
            <a:picLocks noChangeAspect="1" noChangeArrowheads="1"/>
          </p:cNvPicPr>
          <p:nvPr/>
        </p:nvPicPr>
        <p:blipFill>
          <a:blip r:embed="rId2" cstate="print"/>
          <a:srcRect l="4545" r="11364" b="14585"/>
          <a:stretch>
            <a:fillRect/>
          </a:stretch>
        </p:blipFill>
        <p:spPr bwMode="auto">
          <a:xfrm rot="21434707">
            <a:off x="214282" y="214290"/>
            <a:ext cx="412340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929066"/>
            <a:ext cx="2969307" cy="2329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071810"/>
            <a:ext cx="4643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8267E"/>
                </a:solidFill>
              </a:rPr>
              <a:t>КТД «Новогодние приключения Олеси и Никиты»</a:t>
            </a:r>
            <a:endParaRPr lang="ru-RU" b="1" i="1" dirty="0">
              <a:solidFill>
                <a:srgbClr val="58267E"/>
              </a:solidFill>
            </a:endParaRPr>
          </a:p>
        </p:txBody>
      </p:sp>
      <p:pic>
        <p:nvPicPr>
          <p:cNvPr id="8" name="Picture 4" descr="C:\Documents and Settings\Учитель\Рабочий стол\конкурс\фото 77\SN85169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14337" r="1562"/>
          <a:stretch>
            <a:fillRect/>
          </a:stretch>
        </p:blipFill>
        <p:spPr bwMode="auto">
          <a:xfrm>
            <a:off x="4214810" y="3714752"/>
            <a:ext cx="408887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71736" y="6357958"/>
            <a:ext cx="52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Спектакль «В гостях у сказки»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038773"/>
            <a:ext cx="428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Конкурс  социальной рекламы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" name="Picture 2" descr="C:\Documents and Settings\Учитель\Рабочий стол\фото\наш 4 Б\IMG_0278.JPG"/>
          <p:cNvPicPr>
            <a:picLocks noChangeAspect="1" noChangeArrowheads="1"/>
          </p:cNvPicPr>
          <p:nvPr/>
        </p:nvPicPr>
        <p:blipFill>
          <a:blip r:embed="rId5" cstate="print"/>
          <a:srcRect r="11407" b="22222"/>
          <a:stretch>
            <a:fillRect/>
          </a:stretch>
        </p:blipFill>
        <p:spPr bwMode="auto">
          <a:xfrm rot="226384">
            <a:off x="5065796" y="293429"/>
            <a:ext cx="3526224" cy="2682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Учитель\Рабочий стол\конкурс\фото 77\снимки 01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4909" t="11511" r="6727"/>
          <a:stretch>
            <a:fillRect/>
          </a:stretch>
        </p:blipFill>
        <p:spPr bwMode="auto">
          <a:xfrm>
            <a:off x="3929058" y="3034769"/>
            <a:ext cx="4643470" cy="352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Documents and Settings\Учитель\Рабочий стол\фото\наш 4 Б\IMG_0129.JPG"/>
          <p:cNvPicPr>
            <a:picLocks noChangeAspect="1" noChangeArrowheads="1"/>
          </p:cNvPicPr>
          <p:nvPr/>
        </p:nvPicPr>
        <p:blipFill>
          <a:blip r:embed="rId3" cstate="print"/>
          <a:srcRect t="9661" b="8902"/>
          <a:stretch>
            <a:fillRect/>
          </a:stretch>
        </p:blipFill>
        <p:spPr bwMode="auto">
          <a:xfrm rot="21184285">
            <a:off x="388930" y="505989"/>
            <a:ext cx="5029887" cy="320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900997"/>
            <a:ext cx="3300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Экскурсия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в с.Константиново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«Есенинские дали»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57760"/>
            <a:ext cx="4043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Поход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«Природа родного края»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74" y="-214338"/>
            <a:ext cx="6429420" cy="1500198"/>
          </a:xfrm>
        </p:spPr>
        <p:txBody>
          <a:bodyPr>
            <a:prstTxWarp prst="textInflateTo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Родители-</a:t>
            </a:r>
            <a:br>
              <a:rPr lang="ru-RU" sz="4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мои помощники</a:t>
            </a:r>
            <a:endParaRPr lang="ru-RU" sz="40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43" name="Picture 3" descr="C:\Documents and Settings\Учитель\Рабочий стол\конкурс\фото 77\снимки 005_cr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7615" t="20434" r="4042" b="4641"/>
          <a:stretch>
            <a:fillRect/>
          </a:stretch>
        </p:blipFill>
        <p:spPr bwMode="auto">
          <a:xfrm rot="21368605">
            <a:off x="215647" y="1708951"/>
            <a:ext cx="4044231" cy="230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Учитель\Рабочий стол\конкурс\фото 77\снимки 01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r="1918" b="2992"/>
          <a:stretch>
            <a:fillRect/>
          </a:stretch>
        </p:blipFill>
        <p:spPr bwMode="auto">
          <a:xfrm>
            <a:off x="428596" y="4143380"/>
            <a:ext cx="3786214" cy="2473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C:\Documents and Settings\Учитель\Рабочий стол\конкурс\фото 77\снимки 016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r="3602" b="6633"/>
          <a:stretch>
            <a:fillRect/>
          </a:stretch>
        </p:blipFill>
        <p:spPr bwMode="auto">
          <a:xfrm rot="249984">
            <a:off x="5357818" y="1491777"/>
            <a:ext cx="3291941" cy="210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191268"/>
            <a:ext cx="260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Круглые столы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 t="4687" b="3125"/>
          <a:stretch>
            <a:fillRect/>
          </a:stretch>
        </p:blipFill>
        <p:spPr bwMode="auto">
          <a:xfrm rot="295039">
            <a:off x="6434922" y="4073915"/>
            <a:ext cx="2192620" cy="269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34080" y="3538839"/>
            <a:ext cx="3181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Дискуссионные клубы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4714884"/>
            <a:ext cx="22085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Совместные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спектакли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286388"/>
            <a:ext cx="8734396" cy="12858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 так изо дня в день, из года в год - </a:t>
            </a:r>
            <a:br>
              <a:rPr lang="ru-RU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вот уже 25 лет.</a:t>
            </a:r>
            <a:endParaRPr lang="ru-RU" sz="32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2" descr="C:\Documents and Settings\Учитель\Рабочий стол\конкурс\фото\снимки 006.jp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6196" t="11563" r="17989" b="3640"/>
          <a:stretch>
            <a:fillRect/>
          </a:stretch>
        </p:blipFill>
        <p:spPr bwMode="auto">
          <a:xfrm>
            <a:off x="1500166" y="359587"/>
            <a:ext cx="6572296" cy="490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Учитель\Рабочий стол\конкурс\фото\снимки 01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19562" t="28661" r="33213" b="2553"/>
          <a:stretch>
            <a:fillRect/>
          </a:stretch>
        </p:blipFill>
        <p:spPr bwMode="auto">
          <a:xfrm>
            <a:off x="6000760" y="3714752"/>
            <a:ext cx="2643206" cy="2660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00232" y="285728"/>
            <a:ext cx="6929454" cy="10715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Общие сведения</a:t>
            </a:r>
            <a:endParaRPr lang="ru-RU" sz="54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2" y="1714488"/>
            <a:ext cx="8929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3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Образование – высшее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3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Стаж работы </a:t>
            </a:r>
            <a:r>
              <a:rPr lang="ru-RU" sz="33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учителем</a:t>
            </a:r>
            <a:r>
              <a:rPr kumimoji="0" lang="ru-RU" sz="33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 – 25 лет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3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Категория – высшая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6429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Мои достижения</a:t>
            </a:r>
            <a:endParaRPr lang="ru-RU" sz="54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r="2041"/>
          <a:stretch>
            <a:fillRect/>
          </a:stretch>
        </p:blipFill>
        <p:spPr bwMode="auto">
          <a:xfrm rot="21301537">
            <a:off x="184007" y="842374"/>
            <a:ext cx="1791613" cy="267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00232" y="1428736"/>
            <a:ext cx="7176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Почетная грамота Министерства образования </a:t>
            </a:r>
          </a:p>
          <a:p>
            <a:r>
              <a:rPr lang="ru-RU" b="1" i="1" dirty="0" smtClean="0"/>
              <a:t>и науки РФ за значительные успехи в организации </a:t>
            </a:r>
          </a:p>
          <a:p>
            <a:r>
              <a:rPr lang="ru-RU" b="1" i="1" dirty="0" smtClean="0"/>
              <a:t>и совершенствовании УВП (2008г.)</a:t>
            </a:r>
            <a:endParaRPr lang="ru-RU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8424">
            <a:off x="7137610" y="2329789"/>
            <a:ext cx="166552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1913" y="3371679"/>
            <a:ext cx="6440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/>
              <a:t>Диплом </a:t>
            </a:r>
            <a:r>
              <a:rPr lang="en-US" b="1" i="1" dirty="0" smtClean="0"/>
              <a:t>III</a:t>
            </a:r>
            <a:r>
              <a:rPr lang="ru-RU" b="1" i="1" dirty="0" smtClean="0"/>
              <a:t> степени </a:t>
            </a:r>
          </a:p>
          <a:p>
            <a:pPr algn="r"/>
            <a:r>
              <a:rPr lang="ru-RU" b="1" i="1" dirty="0" smtClean="0"/>
              <a:t>Всероссийского конкурса «Современный урок»</a:t>
            </a:r>
          </a:p>
          <a:p>
            <a:pPr algn="r"/>
            <a:r>
              <a:rPr lang="ru-RU" b="1" i="1" dirty="0" smtClean="0"/>
              <a:t>(2007г.)</a:t>
            </a:r>
            <a:endParaRPr lang="ru-RU" b="1" i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95456">
            <a:off x="249738" y="4213977"/>
            <a:ext cx="1706352" cy="2492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70076" y="5000636"/>
            <a:ext cx="708091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/>
              <a:t>Сертификат участника </a:t>
            </a:r>
            <a:r>
              <a:rPr lang="en-US" sz="2300" b="1" i="1" dirty="0" smtClean="0"/>
              <a:t>XIV</a:t>
            </a:r>
            <a:r>
              <a:rPr lang="ru-RU" sz="2300" b="1" i="1" dirty="0" smtClean="0"/>
              <a:t> Всероссийской </a:t>
            </a:r>
          </a:p>
          <a:p>
            <a:r>
              <a:rPr lang="ru-RU" sz="2300" b="1" i="1" dirty="0" smtClean="0"/>
              <a:t>научно-практической конференции «Школа 2000…»</a:t>
            </a:r>
          </a:p>
          <a:p>
            <a:r>
              <a:rPr lang="ru-RU" sz="2300" b="1" i="1" dirty="0" smtClean="0"/>
              <a:t>(2010г.)</a:t>
            </a:r>
            <a:endParaRPr lang="ru-RU" sz="23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21064941">
            <a:off x="845380" y="2705901"/>
            <a:ext cx="1946428" cy="27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42647">
            <a:off x="6710389" y="12971"/>
            <a:ext cx="1837167" cy="257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28926" y="3214686"/>
            <a:ext cx="37228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Сертификат  участника </a:t>
            </a:r>
          </a:p>
          <a:p>
            <a:r>
              <a:rPr lang="ru-RU" b="1" i="1" dirty="0" smtClean="0"/>
              <a:t>образовательного</a:t>
            </a:r>
          </a:p>
          <a:p>
            <a:r>
              <a:rPr lang="ru-RU" b="1" i="1" dirty="0" smtClean="0"/>
              <a:t> муниципального форума </a:t>
            </a:r>
          </a:p>
          <a:p>
            <a:r>
              <a:rPr lang="ru-RU" b="1" i="1" dirty="0" smtClean="0"/>
              <a:t>«Заявка на успех» </a:t>
            </a:r>
          </a:p>
          <a:p>
            <a:r>
              <a:rPr lang="ru-RU" b="1" i="1" dirty="0" smtClean="0"/>
              <a:t>(2007г.)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642918"/>
            <a:ext cx="58972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Сертификат прохождения программы</a:t>
            </a:r>
          </a:p>
          <a:p>
            <a:pPr algn="r"/>
            <a:r>
              <a:rPr lang="ru-RU" b="1" i="1" dirty="0" smtClean="0"/>
              <a:t> повышения квалификации</a:t>
            </a:r>
          </a:p>
          <a:p>
            <a:pPr algn="r"/>
            <a:r>
              <a:rPr lang="ru-RU" b="1" i="1" dirty="0" smtClean="0"/>
              <a:t>«</a:t>
            </a:r>
            <a:r>
              <a:rPr lang="en-US" b="1" i="1" dirty="0" smtClean="0"/>
              <a:t>E-learning</a:t>
            </a:r>
            <a:r>
              <a:rPr lang="ru-RU" b="1" i="1" dirty="0" smtClean="0"/>
              <a:t> как средство повышения</a:t>
            </a:r>
          </a:p>
          <a:p>
            <a:pPr algn="r"/>
            <a:r>
              <a:rPr lang="ru-RU" b="1" i="1" dirty="0" smtClean="0"/>
              <a:t> мотивации к обучению в начальной школе»</a:t>
            </a:r>
          </a:p>
          <a:p>
            <a:pPr algn="r"/>
            <a:r>
              <a:rPr lang="ru-RU" b="1" i="1" dirty="0" smtClean="0"/>
              <a:t>(2010г.)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5232" y="5618165"/>
            <a:ext cx="87171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i="1" dirty="0" smtClean="0"/>
              <a:t>Знак «Почетный работник общего образования РФ» </a:t>
            </a:r>
          </a:p>
          <a:p>
            <a:pPr algn="r"/>
            <a:r>
              <a:rPr lang="ru-RU" sz="2800" b="1" i="1" dirty="0" smtClean="0"/>
              <a:t>(2010г.)</a:t>
            </a:r>
          </a:p>
          <a:p>
            <a:pPr algn="r"/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57232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altLang="ru-RU" b="1" i="1" dirty="0" smtClean="0"/>
              <a:t>Участие в городском семинаре заместителей директоров школ</a:t>
            </a:r>
          </a:p>
          <a:p>
            <a:r>
              <a:rPr lang="ru-RU" altLang="ru-RU" b="1" i="1" dirty="0" smtClean="0"/>
              <a:t>по воспитательной работе </a:t>
            </a:r>
          </a:p>
          <a:p>
            <a:pPr>
              <a:buFont typeface="Arial" pitchFamily="34" charset="0"/>
              <a:buChar char="•"/>
            </a:pPr>
            <a:r>
              <a:rPr lang="ru-RU" altLang="ru-RU" b="1" i="1" dirty="0" smtClean="0"/>
              <a:t>«Создание воспитательной системы класса» (февраль 2010г.);</a:t>
            </a:r>
          </a:p>
        </p:txBody>
      </p:sp>
      <p:pic>
        <p:nvPicPr>
          <p:cNvPr id="6" name="Рисунок 5" descr="appl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3488"/>
            <a:ext cx="2355818" cy="1714512"/>
          </a:xfrm>
          <a:prstGeom prst="rect">
            <a:avLst/>
          </a:prstGeom>
        </p:spPr>
      </p:pic>
      <p:pic>
        <p:nvPicPr>
          <p:cNvPr id="5" name="Picture 3" descr="D:\Мои Документы\Семинарздвр\_MG_9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5438">
            <a:off x="5378868" y="1488478"/>
            <a:ext cx="3499116" cy="2533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3786190"/>
            <a:ext cx="7858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i="1" dirty="0" smtClean="0"/>
          </a:p>
          <a:p>
            <a:pPr>
              <a:buFont typeface="Arial" pitchFamily="34" charset="0"/>
              <a:buChar char="•"/>
            </a:pPr>
            <a:r>
              <a:rPr lang="ru-RU" altLang="ru-RU" b="1" i="1" dirty="0" smtClean="0"/>
              <a:t>Участие в образовательном форуме с выступлением «Формирование у учащихся орфографической  зоркости в первом классе (Азбука Н.М. </a:t>
            </a:r>
            <a:r>
              <a:rPr lang="ru-RU" altLang="ru-RU" b="1" i="1" dirty="0" err="1" smtClean="0"/>
              <a:t>Бетеньковой</a:t>
            </a:r>
            <a:r>
              <a:rPr lang="ru-RU" altLang="ru-RU" b="1" i="1" dirty="0" smtClean="0"/>
              <a:t>)» (2007г.)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Учитель\Рабочий стол\конкурс\фото\снимки 00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077" t="9092" r="24615" b="3222"/>
          <a:stretch>
            <a:fillRect/>
          </a:stretch>
        </p:blipFill>
        <p:spPr bwMode="auto">
          <a:xfrm rot="224556">
            <a:off x="5994208" y="1728643"/>
            <a:ext cx="2884556" cy="236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10"/>
          <p:cNvSpPr txBox="1">
            <a:spLocks/>
          </p:cNvSpPr>
          <p:nvPr/>
        </p:nvSpPr>
        <p:spPr>
          <a:xfrm>
            <a:off x="428596" y="285728"/>
            <a:ext cx="8358246" cy="107157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000" b="1" i="1" kern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</a:t>
            </a:r>
            <a:r>
              <a:rPr kumimoji="0" lang="ru-RU" sz="4000" b="1" i="1" u="none" strike="noStrike" kern="0" spc="50" normalizeH="0" baseline="0" noProof="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огда-то</a:t>
            </a:r>
            <a:r>
              <a:rPr kumimoji="0" lang="ru-RU" sz="4000" b="1" i="1" u="none" strike="noStrike" kern="0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в</a:t>
            </a:r>
            <a:r>
              <a:rPr lang="ru-RU" sz="4000" b="1" i="1" kern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се только </a:t>
            </a:r>
            <a:r>
              <a:rPr kumimoji="0" lang="ru-RU" sz="4000" b="1" i="1" u="none" strike="noStrike" kern="0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начинается…</a:t>
            </a:r>
            <a:endParaRPr kumimoji="0" lang="ru-RU" sz="4000" b="1" i="1" u="none" strike="noStrike" kern="0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5" name="Picture 4" descr="C:\Documents and Settings\Учитель\Рабочий стол\конкурс\фото\снимки 00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101" t="11563" r="6565" b="3640"/>
          <a:stretch>
            <a:fillRect/>
          </a:stretch>
        </p:blipFill>
        <p:spPr bwMode="auto">
          <a:xfrm>
            <a:off x="1714480" y="3000372"/>
            <a:ext cx="4929222" cy="32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Учитель\Рабочий стол\конкурс\фото\снимки 00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0202" t="20659" r="5303" b="4215"/>
          <a:stretch>
            <a:fillRect/>
          </a:stretch>
        </p:blipFill>
        <p:spPr bwMode="auto">
          <a:xfrm rot="21432957">
            <a:off x="304816" y="1676006"/>
            <a:ext cx="3437416" cy="233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16" y="4286256"/>
            <a:ext cx="1971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1 сентября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44" y="1928802"/>
            <a:ext cx="235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58267E"/>
                </a:solidFill>
              </a:rPr>
              <a:t>Первые уроки</a:t>
            </a:r>
            <a:endParaRPr lang="ru-RU" sz="2800" b="1" i="1" dirty="0">
              <a:solidFill>
                <a:srgbClr val="58267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31" y="6191928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1848"/>
                </a:solidFill>
              </a:rPr>
              <a:t>Классные часы</a:t>
            </a:r>
            <a:endParaRPr lang="ru-RU" sz="2800" b="1" i="1" dirty="0">
              <a:solidFill>
                <a:srgbClr val="0018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Учитель\Рабочий стол\фото\наш 4 Б\IMG_013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614" r="1707" b="18198"/>
          <a:stretch>
            <a:fillRect/>
          </a:stretch>
        </p:blipFill>
        <p:spPr bwMode="auto">
          <a:xfrm rot="21342520">
            <a:off x="162403" y="1129931"/>
            <a:ext cx="4949846" cy="261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305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343" t="27467" r="30214"/>
          <a:stretch>
            <a:fillRect/>
          </a:stretch>
        </p:blipFill>
        <p:spPr>
          <a:xfrm rot="299864">
            <a:off x="4825924" y="3803075"/>
            <a:ext cx="378621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3072.JPG"/>
          <p:cNvPicPr>
            <a:picLocks noChangeAspect="1"/>
          </p:cNvPicPr>
          <p:nvPr/>
        </p:nvPicPr>
        <p:blipFill>
          <a:blip r:embed="rId4" cstate="print"/>
          <a:srcRect l="5468" r="7031"/>
          <a:stretch>
            <a:fillRect/>
          </a:stretch>
        </p:blipFill>
        <p:spPr>
          <a:xfrm>
            <a:off x="5715008" y="1214422"/>
            <a:ext cx="290665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3142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rcRect l="18750" t="24219" r="14844"/>
          <a:stretch>
            <a:fillRect/>
          </a:stretch>
        </p:blipFill>
        <p:spPr>
          <a:xfrm>
            <a:off x="642910" y="3926277"/>
            <a:ext cx="3571900" cy="271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85963" y="230667"/>
            <a:ext cx="8158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 временем меняется…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142" y="214290"/>
            <a:ext cx="73324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Приходит с опытом</a:t>
            </a:r>
            <a:endParaRPr lang="ru-RU" sz="4800" b="1" i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 descr="C:\Documents and Settings\Учитель\Рабочий стол\фото\наш 4 Б\IMG_027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4298" r="6138" b="30455"/>
          <a:stretch>
            <a:fillRect/>
          </a:stretch>
        </p:blipFill>
        <p:spPr bwMode="auto">
          <a:xfrm>
            <a:off x="3500430" y="3571876"/>
            <a:ext cx="2013891" cy="169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3403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0156" t="6640" r="3125"/>
          <a:stretch>
            <a:fillRect/>
          </a:stretch>
        </p:blipFill>
        <p:spPr>
          <a:xfrm rot="368083">
            <a:off x="6029537" y="1073762"/>
            <a:ext cx="2824016" cy="202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3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6685">
            <a:off x="321140" y="1169232"/>
            <a:ext cx="2938060" cy="195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Documents and Settings\Учитель\Рабочий стол\фото\наш 4 Б\4класс\IMG_0127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476617" y="1142984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85852" y="3071810"/>
            <a:ext cx="1518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групповая</a:t>
            </a: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5429264"/>
            <a:ext cx="175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творческая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3071810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 алгоритму</a:t>
            </a:r>
            <a:endParaRPr lang="ru-RU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3622" y="5824855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парная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2967335"/>
            <a:ext cx="2659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самостоятельная</a:t>
            </a:r>
            <a:endParaRPr lang="ru-R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5681979"/>
            <a:ext cx="2383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индивидуальная</a:t>
            </a:r>
            <a:endParaRPr lang="ru-RU" b="1" i="1" dirty="0"/>
          </a:p>
        </p:txBody>
      </p:sp>
      <p:pic>
        <p:nvPicPr>
          <p:cNvPr id="17" name="Рисунок 16" descr="IMG_3418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 l="17187" t="12500" r="10156" b="12500"/>
          <a:stretch>
            <a:fillRect/>
          </a:stretch>
        </p:blipFill>
        <p:spPr>
          <a:xfrm rot="179732">
            <a:off x="6139047" y="3721060"/>
            <a:ext cx="2817622" cy="193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3385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 l="13281" r="23437" b="18360"/>
          <a:stretch>
            <a:fillRect/>
          </a:stretch>
        </p:blipFill>
        <p:spPr>
          <a:xfrm>
            <a:off x="357158" y="3643314"/>
            <a:ext cx="2511952" cy="216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143108" y="614364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Формы </a:t>
            </a:r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работы </a:t>
            </a:r>
            <a:endParaRPr lang="ru-RU" sz="28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669" y="357166"/>
            <a:ext cx="8653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Обратная связь на уроках</a:t>
            </a: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643050"/>
            <a:ext cx="304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«Хочу добавить!»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3429000"/>
            <a:ext cx="2518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готовы!»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IMG_3388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8593" t="16015" r="3125"/>
          <a:stretch>
            <a:fillRect/>
          </a:stretch>
        </p:blipFill>
        <p:spPr>
          <a:xfrm>
            <a:off x="4786314" y="1071546"/>
            <a:ext cx="371711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3432.JPG"/>
          <p:cNvPicPr>
            <a:picLocks noChangeAspect="1"/>
          </p:cNvPicPr>
          <p:nvPr/>
        </p:nvPicPr>
        <p:blipFill>
          <a:blip r:embed="rId3" cstate="print"/>
          <a:srcRect l="30469" t="11328" r="26562"/>
          <a:stretch>
            <a:fillRect/>
          </a:stretch>
        </p:blipFill>
        <p:spPr>
          <a:xfrm rot="15869584">
            <a:off x="1315472" y="1763380"/>
            <a:ext cx="2726710" cy="368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3071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2500" r="4687"/>
          <a:stretch>
            <a:fillRect/>
          </a:stretch>
        </p:blipFill>
        <p:spPr>
          <a:xfrm rot="185433">
            <a:off x="4857752" y="4143380"/>
            <a:ext cx="3078524" cy="24782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3174" y="5786454"/>
            <a:ext cx="217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_swamp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green_swamp</Template>
  <TotalTime>413</TotalTime>
  <Words>297</Words>
  <Application>Microsoft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green_swamp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Родители- мои помощники</vt:lpstr>
      <vt:lpstr>И так изо дня в день, из года в год -  вот уже 25 лет.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Swamp</dc:title>
  <dc:creator>Главный бухгалтер</dc:creator>
  <cp:lastModifiedBy>Учитель</cp:lastModifiedBy>
  <cp:revision>45</cp:revision>
  <dcterms:created xsi:type="dcterms:W3CDTF">2013-11-22T14:41:38Z</dcterms:created>
  <dcterms:modified xsi:type="dcterms:W3CDTF">2013-12-03T16:54:59Z</dcterms:modified>
</cp:coreProperties>
</file>